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ctrTitle"/>
          </p:nvPr>
        </p:nvSpPr>
        <p:spPr>
          <a:xfrm>
            <a:off x="1524003" y="1122361"/>
            <a:ext cx="9144000" cy="2387598"/>
          </a:xfrm>
        </p:spPr>
        <p:txBody>
          <a:bodyPr anchor="b" anchorCtr="1"/>
          <a:lstStyle>
            <a:lvl1pPr algn="ctr"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Subtitle 2"/>
          <p:cNvSpPr txBox="1">
            <a:spLocks noGrp="1"/>
          </p:cNvSpPr>
          <p:nvPr>
            <p:ph type="subTitle" idx="1"/>
          </p:nvPr>
        </p:nvSpPr>
        <p:spPr>
          <a:xfrm>
            <a:off x="1524003" y="3602041"/>
            <a:ext cx="9144000" cy="1655758"/>
          </a:xfrm>
        </p:spPr>
        <p:txBody>
          <a:bodyPr anchorCtr="1"/>
          <a:lstStyle>
            <a:lvl1pPr marL="0" indent="0" algn="ctr">
              <a:buNone/>
              <a:defRPr sz="2400"/>
            </a:lvl1pPr>
          </a:lstStyle>
          <a:p>
            <a:pPr lvl="0"/>
            <a:r>
              <a:rPr lang="en-US"/>
              <a:t>Click to edit Master subtitle style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2C0802A-1D0A-4557-910D-337CB96AFB37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CC9D5D9-2D5E-4E80-8602-8DDAD9E7ECBF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828302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3937C1A-0DBB-411C-A603-54E1D8336998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5D59C5D-A88E-4078-8039-E69369D1163B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05885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 txBox="1">
            <a:spLocks noGrp="1"/>
          </p:cNvSpPr>
          <p:nvPr>
            <p:ph type="title" orient="vert"/>
          </p:nvPr>
        </p:nvSpPr>
        <p:spPr>
          <a:xfrm>
            <a:off x="8724903" y="365129"/>
            <a:ext cx="2628899" cy="5811834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Vertical Text Placeholder 2"/>
          <p:cNvSpPr txBox="1">
            <a:spLocks noGrp="1"/>
          </p:cNvSpPr>
          <p:nvPr>
            <p:ph type="body" orient="vert" idx="1"/>
          </p:nvPr>
        </p:nvSpPr>
        <p:spPr>
          <a:xfrm>
            <a:off x="838203" y="365129"/>
            <a:ext cx="7734296" cy="5811834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9B960A0-9771-4859-82A1-5C71A9CF53F7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45EB7C64-DB67-4063-B34A-F97AB0ADD27D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3035583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3B7CA391-7AB8-48AE-9281-F738E0ADB6A5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9CE4AB6-2C97-43CB-A569-5B950A3ADE26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706427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1847" y="1709735"/>
            <a:ext cx="10515600" cy="2852735"/>
          </a:xfrm>
        </p:spPr>
        <p:txBody>
          <a:bodyPr anchor="b"/>
          <a:lstStyle>
            <a:lvl1pPr>
              <a:defRPr sz="6000"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1847" y="4589465"/>
            <a:ext cx="10515600" cy="1500182"/>
          </a:xfrm>
        </p:spPr>
        <p:txBody>
          <a:bodyPr/>
          <a:lstStyle>
            <a:lvl1pPr marL="0" indent="0">
              <a:buNone/>
              <a:defRPr sz="2400">
                <a:solidFill>
                  <a:srgbClr val="898989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4AF79BC-91AF-490C-853F-240300112D85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73FB24-E140-4AD6-9C00-8928FD1E7965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9872075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838203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6172200" y="1825627"/>
            <a:ext cx="5181603" cy="4351336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9353BAD4-8928-4D27-8705-8DAA2979D529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14F5386-42FA-4651-A11D-5A1AC9AAB5D3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509094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365129"/>
            <a:ext cx="10515600" cy="1325559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9784" y="1681160"/>
            <a:ext cx="5157782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 txBox="1">
            <a:spLocks noGrp="1"/>
          </p:cNvSpPr>
          <p:nvPr>
            <p:ph idx="2"/>
          </p:nvPr>
        </p:nvSpPr>
        <p:spPr>
          <a:xfrm>
            <a:off x="839784" y="2505071"/>
            <a:ext cx="5157782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5" name="Text Placeholder 4"/>
          <p:cNvSpPr txBox="1">
            <a:spLocks noGrp="1"/>
          </p:cNvSpPr>
          <p:nvPr>
            <p:ph type="body" idx="3"/>
          </p:nvPr>
        </p:nvSpPr>
        <p:spPr>
          <a:xfrm>
            <a:off x="6172200" y="1681160"/>
            <a:ext cx="5183184" cy="823910"/>
          </a:xfrm>
        </p:spPr>
        <p:txBody>
          <a:bodyPr anchor="b"/>
          <a:lstStyle>
            <a:lvl1pPr marL="0" indent="0">
              <a:buNone/>
              <a:defRPr sz="2400" b="1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 txBox="1">
            <a:spLocks noGrp="1"/>
          </p:cNvSpPr>
          <p:nvPr>
            <p:ph idx="4"/>
          </p:nvPr>
        </p:nvSpPr>
        <p:spPr>
          <a:xfrm>
            <a:off x="6172200" y="2505071"/>
            <a:ext cx="5183184" cy="3684583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7" name="Date Placeholder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8F67437-0D57-419C-87C6-C74790931183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8" name="Footer Placeholder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9" name="Slide Number Placehold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1965A17-215D-4AE5-B482-E63438165F99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654474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Date Placeholder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C4D1233-08EA-47E2-8C11-FD48D81BCDC2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4" name="Footer Placeholder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5" name="Slide Number Placehold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573FBE-5807-44EC-8D59-0F18E9D3AC09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780644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32D6DF-F591-436D-8941-8F23CC4CE601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3" name="Footer Placeholder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4" name="Slide Number Placehold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14605F7-A2EC-4879-8A31-C39482B30F89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29287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0421DD16-C953-4B05-B9DF-17B68E4D80F2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AC01CB5-255E-4162-B825-198B8F55AAF2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302722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>
          <a:xfrm>
            <a:off x="839784" y="457200"/>
            <a:ext cx="3932240" cy="1600200"/>
          </a:xfrm>
        </p:spPr>
        <p:txBody>
          <a:bodyPr anchor="b"/>
          <a:lstStyle>
            <a:lvl1pPr>
              <a:defRPr sz="3200"/>
            </a:lvl1pPr>
          </a:lstStyle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Picture Placeholder 2"/>
          <p:cNvSpPr txBox="1">
            <a:spLocks noGrp="1"/>
          </p:cNvSpPr>
          <p:nvPr>
            <p:ph type="pic" idx="1"/>
          </p:nvPr>
        </p:nvSpPr>
        <p:spPr>
          <a:xfrm>
            <a:off x="5183184" y="987423"/>
            <a:ext cx="6172200" cy="4873623"/>
          </a:xfrm>
        </p:spPr>
        <p:txBody>
          <a:bodyPr/>
          <a:lstStyle>
            <a:lvl1pPr marL="0" indent="0">
              <a:buNone/>
              <a:defRPr lang="de-AT" sz="3200"/>
            </a:lvl1pPr>
          </a:lstStyle>
          <a:p>
            <a:pPr lvl="0"/>
            <a:endParaRPr lang="de-AT"/>
          </a:p>
        </p:txBody>
      </p:sp>
      <p:sp>
        <p:nvSpPr>
          <p:cNvPr id="4" name="Text Placeholder 3"/>
          <p:cNvSpPr txBox="1">
            <a:spLocks noGrp="1"/>
          </p:cNvSpPr>
          <p:nvPr>
            <p:ph type="body" idx="2"/>
          </p:nvPr>
        </p:nvSpPr>
        <p:spPr>
          <a:xfrm>
            <a:off x="839784" y="2057400"/>
            <a:ext cx="3932240" cy="3811584"/>
          </a:xfrm>
        </p:spPr>
        <p:txBody>
          <a:bodyPr/>
          <a:lstStyle>
            <a:lvl1pPr marL="0" indent="0">
              <a:buNone/>
              <a:defRPr sz="16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06918D7-A285-46A8-85C4-451D5A593B11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6" name="Footer Placeholder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e-AT"/>
          </a:p>
        </p:txBody>
      </p:sp>
      <p:sp>
        <p:nvSpPr>
          <p:cNvPr id="7" name="Slide Number Placehold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0A95F51-BF70-49C6-9782-005D0A875A17}" type="slidenum">
              <a:t>‹#›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25724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13255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rmAutofit/>
          </a:bodyPr>
          <a:lstStyle/>
          <a:p>
            <a:pPr lvl="0"/>
            <a:r>
              <a:rPr lang="en-US"/>
              <a:t>Click to edit Master title style</a:t>
            </a:r>
            <a:endParaRPr lang="de-AT"/>
          </a:p>
        </p:txBody>
      </p:sp>
      <p:sp>
        <p:nvSpPr>
          <p:cNvPr id="3" name="Text Placeholder 2"/>
          <p:cNvSpPr txBox="1">
            <a:spLocks noGrp="1"/>
          </p:cNvSpPr>
          <p:nvPr>
            <p:ph type="body" idx="1"/>
          </p:nvPr>
        </p:nvSpPr>
        <p:spPr>
          <a:xfrm>
            <a:off x="838203" y="1825627"/>
            <a:ext cx="10515600" cy="4351336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AT"/>
          </a:p>
        </p:txBody>
      </p:sp>
      <p:sp>
        <p:nvSpPr>
          <p:cNvPr id="4" name="Date Placeholder 3"/>
          <p:cNvSpPr txBox="1">
            <a:spLocks noGrp="1"/>
          </p:cNvSpPr>
          <p:nvPr>
            <p:ph type="dt" sz="half" idx="2"/>
          </p:nvPr>
        </p:nvSpPr>
        <p:spPr>
          <a:xfrm>
            <a:off x="8382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F98729AB-350E-43C4-8CAE-D9B668DEE50F}" type="datetime1">
              <a:rPr lang="de-AT"/>
              <a:pPr lvl="0"/>
              <a:t>02.09.2020</a:t>
            </a:fld>
            <a:endParaRPr lang="de-AT"/>
          </a:p>
        </p:txBody>
      </p:sp>
      <p:sp>
        <p:nvSpPr>
          <p:cNvPr id="5" name="Footer Placeholder 4"/>
          <p:cNvSpPr txBox="1">
            <a:spLocks noGrp="1"/>
          </p:cNvSpPr>
          <p:nvPr>
            <p:ph type="ftr" sz="quarter" idx="3"/>
          </p:nvPr>
        </p:nvSpPr>
        <p:spPr>
          <a:xfrm>
            <a:off x="4038603" y="6356351"/>
            <a:ext cx="41148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>
            <a:noAutofit/>
          </a:bodyPr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e-AT"/>
          </a:p>
        </p:txBody>
      </p:sp>
      <p:sp>
        <p:nvSpPr>
          <p:cNvPr id="6" name="Slide Number Placeholder 5"/>
          <p:cNvSpPr txBox="1">
            <a:spLocks noGrp="1"/>
          </p:cNvSpPr>
          <p:nvPr>
            <p:ph type="sldNum" sz="quarter" idx="4"/>
          </p:nvPr>
        </p:nvSpPr>
        <p:spPr>
          <a:xfrm>
            <a:off x="8610603" y="6356351"/>
            <a:ext cx="2743200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>
            <a:noAutofit/>
          </a:bodyPr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e-AT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C97A5D18-BAF0-43B3-815A-2F8E95818311}" type="slidenum">
              <a:t>‹#›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xStyles>
    <p:titleStyle>
      <a:lvl1pPr marL="0" marR="0" lvl="0" indent="0" algn="l" defTabSz="914400" rtl="0" fontAlgn="auto" hangingPunct="1">
        <a:lnSpc>
          <a:spcPct val="90000"/>
        </a:lnSpc>
        <a:spcBef>
          <a:spcPts val="0"/>
        </a:spcBef>
        <a:spcAft>
          <a:spcPts val="0"/>
        </a:spcAft>
        <a:buNone/>
        <a:tabLst/>
        <a:defRPr lang="en-US" sz="4400" b="0" i="0" u="none" strike="noStrike" kern="1200" cap="none" spc="0" baseline="0">
          <a:solidFill>
            <a:srgbClr val="000000"/>
          </a:solidFill>
          <a:uFillTx/>
          <a:latin typeface="Calibri Light"/>
        </a:defRPr>
      </a:lvl1pPr>
    </p:titleStyle>
    <p:bodyStyle>
      <a:lvl1pPr marL="228600" marR="0" lvl="0" indent="-228600" algn="l" defTabSz="914400" rtl="0" fontAlgn="auto" hangingPunct="1">
        <a:lnSpc>
          <a:spcPct val="90000"/>
        </a:lnSpc>
        <a:spcBef>
          <a:spcPts val="1000"/>
        </a:spcBef>
        <a:spcAft>
          <a:spcPts val="0"/>
        </a:spcAft>
        <a:buSzPct val="100000"/>
        <a:buFont typeface="Arial" pitchFamily="34"/>
        <a:buChar char="•"/>
        <a:tabLst/>
        <a:defRPr lang="en-US" sz="28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685800" marR="0" lvl="1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4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20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fontAlgn="auto" hangingPunct="1">
        <a:lnSpc>
          <a:spcPct val="9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•"/>
        <a:tabLst/>
        <a:defRPr lang="en-US" sz="18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3"/>
          <p:cNvSpPr txBox="1">
            <a:spLocks noGrp="1"/>
          </p:cNvSpPr>
          <p:nvPr>
            <p:ph type="title"/>
          </p:nvPr>
        </p:nvSpPr>
        <p:spPr>
          <a:xfrm>
            <a:off x="838203" y="365129"/>
            <a:ext cx="10515600" cy="2079491"/>
          </a:xfrm>
        </p:spPr>
        <p:txBody>
          <a:bodyPr anchorCtr="1"/>
          <a:lstStyle/>
          <a:p>
            <a:endParaRPr lang="de-AT"/>
          </a:p>
        </p:txBody>
      </p:sp>
      <p:sp>
        <p:nvSpPr>
          <p:cNvPr id="3" name="Content Placeholder 4"/>
          <p:cNvSpPr txBox="1">
            <a:spLocks noGrp="1"/>
          </p:cNvSpPr>
          <p:nvPr>
            <p:ph idx="1"/>
          </p:nvPr>
        </p:nvSpPr>
        <p:spPr>
          <a:xfrm>
            <a:off x="838203" y="2118052"/>
            <a:ext cx="10515600" cy="4058911"/>
          </a:xfrm>
        </p:spPr>
        <p:txBody>
          <a:bodyPr/>
          <a:lstStyle/>
          <a:p>
            <a:endParaRPr lang="de-A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3" name="Content Placeholder 2"/>
          <p:cNvSpPr txBox="1"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AT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Vanja Davidovic</dc:creator>
  <cp:lastModifiedBy>Vanja Davidovic</cp:lastModifiedBy>
  <cp:revision>1</cp:revision>
  <dcterms:created xsi:type="dcterms:W3CDTF">2020-09-02T09:46:56Z</dcterms:created>
  <dcterms:modified xsi:type="dcterms:W3CDTF">2020-09-02T10:38:14Z</dcterms:modified>
</cp:coreProperties>
</file>